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5" roundtripDataSignature="AMtx7midbNHz71TH9YTrMX2lcYpYO8zc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customschemas.google.com/relationships/presentationmetadata" Target="metadata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f8e2e31c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2f8e2e31c6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0806"/>
            <a:ext cx="12192000" cy="6696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743"/>
            <a:ext cx="12192000" cy="6842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g2f8e2e31c6f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90"/>
            <a:ext cx="12192000" cy="6855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2024-08-26T11:17:26Z</dcterms:created>
  <dc:creator>Rutuja Diwate</dc:creator>
</cp:coreProperties>
</file>